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64" r:id="rId4"/>
    <p:sldId id="258" r:id="rId5"/>
    <p:sldId id="265" r:id="rId6"/>
    <p:sldId id="262" r:id="rId7"/>
    <p:sldId id="263" r:id="rId8"/>
    <p:sldId id="261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874"/>
    <a:srgbClr val="211A8E"/>
    <a:srgbClr val="670875"/>
    <a:srgbClr val="53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28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9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E6852-3B66-457D-9E37-CBF330BD1BD6}" type="datetimeFigureOut">
              <a:rPr lang="zh-CN" altLang="en-US" smtClean="0"/>
              <a:t>2022/12/15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50502-8939-4D29-AFAB-4335ED4131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765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BDBB5778-FE7A-4877-9019-54242753C0E8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683438" y="4372668"/>
            <a:ext cx="1447390" cy="434495"/>
          </a:xfrm>
        </p:spPr>
        <p:txBody>
          <a:bodyPr anchor="t" anchorCtr="0">
            <a:normAutofit/>
          </a:bodyPr>
          <a:lstStyle>
            <a:lvl1pPr algn="l">
              <a:lnSpc>
                <a:spcPts val="1060"/>
              </a:lnSpc>
              <a:buFontTx/>
              <a:buNone/>
              <a:defRPr sz="1400" b="0" i="0">
                <a:solidFill>
                  <a:schemeClr val="bg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lvl="0"/>
            <a:r>
              <a:rPr lang="zh-CN" altLang="en-US" dirty="0"/>
              <a:t>演讲人</a:t>
            </a: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D29E9E1-4AD3-2342-82EB-AD74B1FE3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3720" y="1399348"/>
            <a:ext cx="4184498" cy="685070"/>
          </a:xfrm>
        </p:spPr>
        <p:txBody>
          <a:bodyPr anchor="t" anchorCtr="0"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r>
              <a:rPr kumimoji="1" lang="zh-CN" altLang="en-US" dirty="0"/>
              <a:t>演示文稿标题</a:t>
            </a:r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BDF17256-EA3C-B34B-8319-DCE7C1982667}"/>
              </a:ext>
            </a:extLst>
          </p:cNvPr>
          <p:cNvCxnSpPr>
            <a:cxnSpLocks/>
          </p:cNvCxnSpPr>
          <p:nvPr userDrawn="1"/>
        </p:nvCxnSpPr>
        <p:spPr>
          <a:xfrm flipH="1">
            <a:off x="6986799" y="519040"/>
            <a:ext cx="2433" cy="562041"/>
          </a:xfrm>
          <a:prstGeom prst="line">
            <a:avLst/>
          </a:prstGeom>
          <a:ln w="19050">
            <a:solidFill>
              <a:schemeClr val="bg1">
                <a:alpha val="4873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占位符 9">
            <a:extLst>
              <a:ext uri="{FF2B5EF4-FFF2-40B4-BE49-F238E27FC236}">
                <a16:creationId xmlns:a16="http://schemas.microsoft.com/office/drawing/2014/main" id="{D4A39CF4-FBC6-7685-57FC-98CC3596D6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3720" y="2107312"/>
            <a:ext cx="4184498" cy="503583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buFontTx/>
              <a:buNone/>
              <a:defRPr sz="1600" b="0" i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lvl="0"/>
            <a:r>
              <a:rPr lang="en-US" altLang="zh-CN" dirty="0"/>
              <a:t>TITLE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PRESENTATION</a:t>
            </a:r>
            <a:endParaRPr lang="zh-CN" altLang="en-US" dirty="0"/>
          </a:p>
        </p:txBody>
      </p:sp>
      <p:sp>
        <p:nvSpPr>
          <p:cNvPr id="24" name="文本占位符 9">
            <a:extLst>
              <a:ext uri="{FF2B5EF4-FFF2-40B4-BE49-F238E27FC236}">
                <a16:creationId xmlns:a16="http://schemas.microsoft.com/office/drawing/2014/main" id="{0797AB75-E89C-0B21-A77A-9E1F1C4950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30828" y="4372669"/>
            <a:ext cx="1447390" cy="434494"/>
          </a:xfrm>
        </p:spPr>
        <p:txBody>
          <a:bodyPr anchor="t" anchorCtr="0">
            <a:normAutofit/>
          </a:bodyPr>
          <a:lstStyle>
            <a:lvl1pPr algn="l">
              <a:lnSpc>
                <a:spcPts val="1060"/>
              </a:lnSpc>
              <a:buFontTx/>
              <a:buNone/>
              <a:defRPr sz="1400" b="0" i="0">
                <a:solidFill>
                  <a:schemeClr val="bg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  <p:sp>
        <p:nvSpPr>
          <p:cNvPr id="25" name="文本占位符 9">
            <a:extLst>
              <a:ext uri="{FF2B5EF4-FFF2-40B4-BE49-F238E27FC236}">
                <a16:creationId xmlns:a16="http://schemas.microsoft.com/office/drawing/2014/main" id="{156E8451-15D6-CEC9-184E-61D8B05D6D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93720" y="438532"/>
            <a:ext cx="4184498" cy="389195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lang="zh-CN" altLang="en-US" sz="1400" b="0" i="0" kern="1200" dirty="0">
                <a:solidFill>
                  <a:schemeClr val="bg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+mn-cs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marL="171450" lvl="0" indent="-171450" algn="l" defTabSz="685800" rtl="0" eaLnBrk="1" latinLnBrk="0" hangingPunct="1">
              <a:lnSpc>
                <a:spcPts val="1060"/>
              </a:lnSpc>
              <a:spcBef>
                <a:spcPts val="750"/>
              </a:spcBef>
              <a:buFontTx/>
              <a:buNone/>
            </a:pPr>
            <a:r>
              <a:rPr lang="en-US" altLang="zh-CN" dirty="0"/>
              <a:t>2023</a:t>
            </a:r>
            <a:r>
              <a:rPr lang="zh-CN" altLang="en-US" dirty="0"/>
              <a:t>年演示文稿模板</a:t>
            </a:r>
          </a:p>
        </p:txBody>
      </p:sp>
      <p:sp>
        <p:nvSpPr>
          <p:cNvPr id="26" name="文本占位符 9">
            <a:extLst>
              <a:ext uri="{FF2B5EF4-FFF2-40B4-BE49-F238E27FC236}">
                <a16:creationId xmlns:a16="http://schemas.microsoft.com/office/drawing/2014/main" id="{261EAE00-2EF7-0078-E408-02A6B0ED73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93720" y="647249"/>
            <a:ext cx="4184498" cy="406255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lang="zh-CN" altLang="en-US" sz="1400" b="0" i="0" kern="1200" dirty="0">
                <a:solidFill>
                  <a:schemeClr val="bg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+mn-cs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marL="171450" lvl="0" indent="-171450" algn="l" defTabSz="685800" rtl="0" eaLnBrk="1" latinLnBrk="0" hangingPunct="1">
              <a:lnSpc>
                <a:spcPts val="1060"/>
              </a:lnSpc>
              <a:spcBef>
                <a:spcPts val="750"/>
              </a:spcBef>
              <a:buFontTx/>
              <a:buNone/>
            </a:pPr>
            <a:r>
              <a:rPr lang="en-US" altLang="zh-CN" dirty="0"/>
              <a:t>2023</a:t>
            </a:r>
            <a:r>
              <a:rPr lang="zh-CN" altLang="en-US" dirty="0"/>
              <a:t> </a:t>
            </a:r>
            <a:r>
              <a:rPr lang="en-US" altLang="zh-CN" dirty="0"/>
              <a:t>Presentation</a:t>
            </a:r>
            <a:r>
              <a:rPr lang="zh-CN" altLang="en-US" dirty="0"/>
              <a:t> </a:t>
            </a:r>
            <a:r>
              <a:rPr lang="en-US" altLang="zh-CN" dirty="0"/>
              <a:t>Template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295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2">
            <a:extLst>
              <a:ext uri="{FF2B5EF4-FFF2-40B4-BE49-F238E27FC236}">
                <a16:creationId xmlns:a16="http://schemas.microsoft.com/office/drawing/2014/main" id="{917EFCCB-28B7-7318-2D13-F2C38707BB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5168" y="633434"/>
            <a:ext cx="3857944" cy="4111810"/>
          </a:xfr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kumimoji="1" lang="zh-CN" altLang="en-US" sz="2800" b="0" i="0" kern="1200" dirty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j-cs"/>
              </a:defRPr>
            </a:lvl1pPr>
            <a:lvl2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lvl="0"/>
            <a:r>
              <a:rPr lang="en-US" altLang="zh-CN" dirty="0"/>
              <a:t>1</a:t>
            </a:r>
            <a:r>
              <a:rPr lang="zh-CN" altLang="en-US" dirty="0"/>
              <a:t>        章节标题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CCEE94-4844-557A-45DF-02526F4DCB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3265" y="3933870"/>
            <a:ext cx="1132722" cy="517592"/>
          </a:xfrm>
        </p:spPr>
        <p:txBody>
          <a:bodyPr anchor="ctr">
            <a:noAutofit/>
          </a:bodyPr>
          <a:lstStyle>
            <a:lvl1pPr>
              <a:buFontTx/>
              <a:buNone/>
              <a:defRPr kumimoji="1" lang="zh-CN" altLang="en-US" sz="3200" b="0" i="0" kern="1200" dirty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j-cs"/>
              </a:defRPr>
            </a:lvl1pPr>
            <a:lvl2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lvl="0"/>
            <a:r>
              <a:rPr lang="zh-CN" altLang="en-US" dirty="0"/>
              <a:t>目录</a:t>
            </a:r>
          </a:p>
        </p:txBody>
      </p:sp>
      <p:sp>
        <p:nvSpPr>
          <p:cNvPr id="4" name="标题 11">
            <a:extLst>
              <a:ext uri="{FF2B5EF4-FFF2-40B4-BE49-F238E27FC236}">
                <a16:creationId xmlns:a16="http://schemas.microsoft.com/office/drawing/2014/main" id="{70219ADE-D506-CF72-DDD1-EADB948DCF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65" y="4399677"/>
            <a:ext cx="2159155" cy="333471"/>
          </a:xfrm>
        </p:spPr>
        <p:txBody>
          <a:bodyPr anchor="t" anchorCtr="0">
            <a:normAutofit/>
          </a:bodyPr>
          <a:lstStyle>
            <a:lvl1pPr>
              <a:defRPr kumimoji="1" lang="zh-CN" altLang="en-US" sz="1600" b="0" i="0" kern="1200" dirty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j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CONTENT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014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4">
            <a:extLst>
              <a:ext uri="{FF2B5EF4-FFF2-40B4-BE49-F238E27FC236}">
                <a16:creationId xmlns:a16="http://schemas.microsoft.com/office/drawing/2014/main" id="{CD5CEDD8-0D25-4619-AE53-E963607C32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5075" y="305706"/>
            <a:ext cx="1182985" cy="853613"/>
          </a:xfrm>
        </p:spPr>
        <p:txBody>
          <a:bodyPr anchor="ctr">
            <a:noAutofit/>
          </a:bodyPr>
          <a:lstStyle>
            <a:lvl1pPr algn="r">
              <a:buFontTx/>
              <a:buNone/>
              <a:defRPr sz="6000" b="0" i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  <a:lvl2pPr>
              <a:buFontTx/>
              <a:buNone/>
              <a:defRPr sz="7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buFontTx/>
              <a:buNone/>
              <a:defRPr sz="7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buFontTx/>
              <a:buNone/>
              <a:defRPr sz="7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buFontTx/>
              <a:buNone/>
              <a:defRPr sz="7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C91B20CA-B38E-B149-B4E5-B238898391DF}"/>
              </a:ext>
            </a:extLst>
          </p:cNvPr>
          <p:cNvCxnSpPr/>
          <p:nvPr userDrawn="1"/>
        </p:nvCxnSpPr>
        <p:spPr>
          <a:xfrm flipH="1">
            <a:off x="7562196" y="2598380"/>
            <a:ext cx="2433" cy="562041"/>
          </a:xfrm>
          <a:prstGeom prst="line">
            <a:avLst/>
          </a:prstGeom>
          <a:ln w="19050">
            <a:solidFill>
              <a:schemeClr val="bg1">
                <a:alpha val="4873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占位符 2">
            <a:extLst>
              <a:ext uri="{FF2B5EF4-FFF2-40B4-BE49-F238E27FC236}">
                <a16:creationId xmlns:a16="http://schemas.microsoft.com/office/drawing/2014/main" id="{993418C3-62C6-BFC4-332E-FADD091628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14488" y="1906087"/>
            <a:ext cx="2923572" cy="506934"/>
          </a:xfrm>
        </p:spPr>
        <p:txBody>
          <a:bodyPr anchor="ctr">
            <a:noAutofit/>
          </a:bodyPr>
          <a:lstStyle>
            <a:lvl1pPr algn="l">
              <a:buFontTx/>
              <a:buNone/>
              <a:defRPr kumimoji="1" lang="zh-CN" altLang="en-US" sz="3200" b="0" i="0" kern="1200" dirty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j-cs"/>
              </a:defRPr>
            </a:lvl1pPr>
            <a:lvl2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lvl="0"/>
            <a:r>
              <a:rPr lang="zh-CN" altLang="en-US" dirty="0"/>
              <a:t>章节标题</a:t>
            </a:r>
          </a:p>
        </p:txBody>
      </p:sp>
      <p:sp>
        <p:nvSpPr>
          <p:cNvPr id="4" name="文本占位符 2">
            <a:extLst>
              <a:ext uri="{FF2B5EF4-FFF2-40B4-BE49-F238E27FC236}">
                <a16:creationId xmlns:a16="http://schemas.microsoft.com/office/drawing/2014/main" id="{BAD44DB8-03E7-E7EE-C07D-B02173759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14488" y="2537296"/>
            <a:ext cx="2923572" cy="258941"/>
          </a:xfrm>
        </p:spPr>
        <p:txBody>
          <a:bodyPr anchor="ctr">
            <a:noAutofit/>
          </a:bodyPr>
          <a:lstStyle>
            <a:lvl1pPr algn="l">
              <a:buFontTx/>
              <a:buNone/>
              <a:defRPr kumimoji="1" lang="zh-CN" altLang="en-US" sz="1600" b="0" i="0" kern="1200" dirty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j-cs"/>
              </a:defRPr>
            </a:lvl1pPr>
            <a:lvl2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lvl="0"/>
            <a:r>
              <a:rPr lang="en-US" altLang="zh-CN" dirty="0"/>
              <a:t>CHAPTER</a:t>
            </a:r>
            <a:r>
              <a:rPr lang="zh-CN" altLang="en-US" dirty="0"/>
              <a:t> </a:t>
            </a:r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5" name="文本占位符 2">
            <a:extLst>
              <a:ext uri="{FF2B5EF4-FFF2-40B4-BE49-F238E27FC236}">
                <a16:creationId xmlns:a16="http://schemas.microsoft.com/office/drawing/2014/main" id="{254AD372-4992-2367-948D-406702615A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14488" y="3455053"/>
            <a:ext cx="2923572" cy="562041"/>
          </a:xfrm>
        </p:spPr>
        <p:txBody>
          <a:bodyPr anchor="t" anchorCtr="0">
            <a:noAutofit/>
          </a:bodyPr>
          <a:lstStyle>
            <a:lvl1pPr algn="l">
              <a:buFontTx/>
              <a:buNone/>
              <a:defRPr kumimoji="1" lang="zh-CN" altLang="en-US" sz="1200" b="0" i="0" kern="1200" dirty="0">
                <a:solidFill>
                  <a:schemeClr val="bg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+mj-cs"/>
              </a:defRPr>
            </a:lvl1pPr>
            <a:lvl2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lvl="0"/>
            <a:r>
              <a:rPr lang="zh-CN" altLang="en-US" dirty="0"/>
              <a:t>章节简介 </a:t>
            </a:r>
            <a:endParaRPr lang="en-US" altLang="zh-CN" dirty="0"/>
          </a:p>
          <a:p>
            <a:pPr lvl="0"/>
            <a:endParaRPr lang="en-US" altLang="zh-CN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FA433E4-82F6-4010-F7EF-8FD51FE2BC78}"/>
              </a:ext>
            </a:extLst>
          </p:cNvPr>
          <p:cNvSpPr txBox="1"/>
          <p:nvPr userDrawn="1"/>
        </p:nvSpPr>
        <p:spPr>
          <a:xfrm>
            <a:off x="6839712" y="-804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251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6">
            <a:extLst>
              <a:ext uri="{FF2B5EF4-FFF2-40B4-BE49-F238E27FC236}">
                <a16:creationId xmlns:a16="http://schemas.microsoft.com/office/drawing/2014/main" id="{3913C2DF-878D-B079-A2E5-52BFC1AC48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1731" y="324687"/>
            <a:ext cx="4019487" cy="473075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Source Han Sans CN Bold" panose="020B0500000000000000" pitchFamily="34" charset="-128"/>
                <a:ea typeface="Source Han Sans CN Bold" panose="020B0500000000000000" pitchFamily="34" charset="-128"/>
              </a:defRPr>
            </a:lvl1pPr>
          </a:lstStyle>
          <a:p>
            <a:pPr lvl="0"/>
            <a:r>
              <a:rPr kumimoji="1" lang="en-US" altLang="zh-CN" dirty="0"/>
              <a:t>1</a:t>
            </a:r>
            <a:r>
              <a:rPr kumimoji="1" lang="zh-CN" altLang="en-US" dirty="0"/>
              <a:t>   一级标题</a:t>
            </a:r>
          </a:p>
        </p:txBody>
      </p:sp>
      <p:sp>
        <p:nvSpPr>
          <p:cNvPr id="6" name="文本占位符 19">
            <a:extLst>
              <a:ext uri="{FF2B5EF4-FFF2-40B4-BE49-F238E27FC236}">
                <a16:creationId xmlns:a16="http://schemas.microsoft.com/office/drawing/2014/main" id="{51204B86-77BF-0066-D336-B9597DE096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4587" y="1846000"/>
            <a:ext cx="7392297" cy="2432629"/>
          </a:xfrm>
        </p:spPr>
        <p:txBody>
          <a:bodyPr/>
          <a:lstStyle>
            <a:lvl1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1pPr>
            <a:lvl2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2pPr>
            <a:lvl3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3pPr>
            <a:lvl4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4pPr>
            <a:lvl5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535353"/>
                </a:solidFill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sym typeface="Source Han Sans CN Regular"/>
              </a:rPr>
              <a:t>内容文字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  <a:sym typeface="DengXian"/>
            </a:endParaRP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BB6F51C8-47CC-EFFA-CC3F-59DEEF51C6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1730" y="1185978"/>
            <a:ext cx="4019488" cy="473075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accent1">
                    <a:lumMod val="75000"/>
                  </a:schemeClr>
                </a:solidFill>
                <a:latin typeface="Source Han Sans CN Bold" panose="020B0500000000000000" pitchFamily="34" charset="-128"/>
                <a:ea typeface="Source Han Sans CN Bold" panose="020B0500000000000000" pitchFamily="34" charset="-128"/>
              </a:defRPr>
            </a:lvl1pPr>
          </a:lstStyle>
          <a:p>
            <a:pPr lvl="0"/>
            <a:r>
              <a:rPr kumimoji="1" lang="en-US" altLang="zh-CN" dirty="0"/>
              <a:t>1.1</a:t>
            </a:r>
            <a:r>
              <a:rPr kumimoji="1" lang="zh-CN" altLang="en-US" dirty="0"/>
              <a:t> 二级标题</a:t>
            </a:r>
          </a:p>
        </p:txBody>
      </p:sp>
      <p:sp>
        <p:nvSpPr>
          <p:cNvPr id="8" name="文本占位符 6">
            <a:extLst>
              <a:ext uri="{FF2B5EF4-FFF2-40B4-BE49-F238E27FC236}">
                <a16:creationId xmlns:a16="http://schemas.microsoft.com/office/drawing/2014/main" id="{60F1EEDE-F4DF-3F8A-763C-B2195878F7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5692" y="4582275"/>
            <a:ext cx="3986308" cy="473075"/>
          </a:xfrm>
        </p:spPr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Source Han Sans CN Normal" panose="020B0500000000000000" pitchFamily="34" charset="-128"/>
                <a:ea typeface="Source Han Sans CN Normal" panose="020B0500000000000000" pitchFamily="34" charset="-128"/>
              </a:defRPr>
            </a:lvl1pPr>
          </a:lstStyle>
          <a:p>
            <a:pPr lvl="0"/>
            <a:r>
              <a:rPr kumimoji="1" lang="zh-CN" altLang="en-US" dirty="0"/>
              <a:t>参考来源（思源黑体 </a:t>
            </a:r>
            <a:r>
              <a:rPr kumimoji="1" lang="en" altLang="zh-CN" dirty="0"/>
              <a:t>regular 9</a:t>
            </a:r>
            <a:r>
              <a:rPr kumimoji="1" lang="zh-CN" altLang="en" dirty="0"/>
              <a:t>）</a:t>
            </a:r>
          </a:p>
          <a:p>
            <a:pPr lvl="0"/>
            <a:endParaRPr kumimoji="1" lang="zh-CN" altLang="en" dirty="0"/>
          </a:p>
        </p:txBody>
      </p:sp>
    </p:spTree>
    <p:extLst>
      <p:ext uri="{BB962C8B-B14F-4D97-AF65-F5344CB8AC3E}">
        <p14:creationId xmlns:p14="http://schemas.microsoft.com/office/powerpoint/2010/main" val="243179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19">
            <a:extLst>
              <a:ext uri="{FF2B5EF4-FFF2-40B4-BE49-F238E27FC236}">
                <a16:creationId xmlns:a16="http://schemas.microsoft.com/office/drawing/2014/main" id="{51204B86-77BF-0066-D336-B9597DE096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4587" y="1846000"/>
            <a:ext cx="4007413" cy="2432629"/>
          </a:xfrm>
        </p:spPr>
        <p:txBody>
          <a:bodyPr/>
          <a:lstStyle>
            <a:lvl1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1pPr>
            <a:lvl2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2pPr>
            <a:lvl3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3pPr>
            <a:lvl4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4pPr>
            <a:lvl5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535353"/>
                </a:solidFill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sym typeface="Source Han Sans CN Regular"/>
              </a:rPr>
              <a:t>内容文字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  <a:sym typeface="DengXian"/>
            </a:endParaRP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BB6F51C8-47CC-EFFA-CC3F-59DEEF51C6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1730" y="1185978"/>
            <a:ext cx="4019488" cy="473075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accent1">
                    <a:lumMod val="75000"/>
                  </a:schemeClr>
                </a:solidFill>
                <a:latin typeface="Source Han Sans CN Bold" panose="020B0500000000000000" pitchFamily="34" charset="-128"/>
                <a:ea typeface="Source Han Sans CN Bold" panose="020B0500000000000000" pitchFamily="34" charset="-128"/>
              </a:defRPr>
            </a:lvl1pPr>
          </a:lstStyle>
          <a:p>
            <a:pPr lvl="0"/>
            <a:r>
              <a:rPr kumimoji="1" lang="en-US" altLang="zh-CN" dirty="0"/>
              <a:t>1.2</a:t>
            </a:r>
            <a:r>
              <a:rPr kumimoji="1" lang="zh-CN" altLang="en-US" dirty="0"/>
              <a:t> 二级标题</a:t>
            </a:r>
          </a:p>
        </p:txBody>
      </p:sp>
      <p:sp>
        <p:nvSpPr>
          <p:cNvPr id="8" name="文本占位符 6">
            <a:extLst>
              <a:ext uri="{FF2B5EF4-FFF2-40B4-BE49-F238E27FC236}">
                <a16:creationId xmlns:a16="http://schemas.microsoft.com/office/drawing/2014/main" id="{60F1EEDE-F4DF-3F8A-763C-B2195878F7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5692" y="4582275"/>
            <a:ext cx="3986308" cy="473075"/>
          </a:xfrm>
        </p:spPr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Source Han Sans CN Normal" panose="020B0500000000000000" pitchFamily="34" charset="-128"/>
                <a:ea typeface="Source Han Sans CN Normal" panose="020B0500000000000000" pitchFamily="34" charset="-128"/>
              </a:defRPr>
            </a:lvl1pPr>
          </a:lstStyle>
          <a:p>
            <a:pPr lvl="0"/>
            <a:r>
              <a:rPr kumimoji="1" lang="zh-CN" altLang="en-US" dirty="0"/>
              <a:t>参考来源（思源黑体 </a:t>
            </a:r>
            <a:r>
              <a:rPr kumimoji="1" lang="en" altLang="zh-CN" dirty="0"/>
              <a:t>regular 9</a:t>
            </a:r>
            <a:r>
              <a:rPr kumimoji="1" lang="zh-CN" altLang="en" dirty="0"/>
              <a:t>）</a:t>
            </a:r>
          </a:p>
          <a:p>
            <a:pPr lvl="0"/>
            <a:endParaRPr kumimoji="1" lang="zh-CN" altLang="en" dirty="0"/>
          </a:p>
        </p:txBody>
      </p:sp>
      <p:sp>
        <p:nvSpPr>
          <p:cNvPr id="4" name="图片占位符 3">
            <a:extLst>
              <a:ext uri="{FF2B5EF4-FFF2-40B4-BE49-F238E27FC236}">
                <a16:creationId xmlns:a16="http://schemas.microsoft.com/office/drawing/2014/main" id="{4CC69C94-A959-3248-C0BE-7A4C9ADE684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795838" y="1845683"/>
            <a:ext cx="3914775" cy="2432630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6">
            <a:extLst>
              <a:ext uri="{FF2B5EF4-FFF2-40B4-BE49-F238E27FC236}">
                <a16:creationId xmlns:a16="http://schemas.microsoft.com/office/drawing/2014/main" id="{9B86B551-081A-3441-C7E5-0A349DFC83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1731" y="324687"/>
            <a:ext cx="4019487" cy="473075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Source Han Sans CN Bold" panose="020B0500000000000000" pitchFamily="34" charset="-128"/>
                <a:ea typeface="Source Han Sans CN Bold" panose="020B0500000000000000" pitchFamily="34" charset="-128"/>
              </a:defRPr>
            </a:lvl1pPr>
          </a:lstStyle>
          <a:p>
            <a:pPr lvl="0"/>
            <a:r>
              <a:rPr kumimoji="1" lang="en-US" altLang="zh-CN" dirty="0"/>
              <a:t>1</a:t>
            </a:r>
            <a:r>
              <a:rPr kumimoji="1" lang="zh-CN" altLang="en-US" dirty="0"/>
              <a:t>   一级标题</a:t>
            </a:r>
          </a:p>
        </p:txBody>
      </p:sp>
    </p:spTree>
    <p:extLst>
      <p:ext uri="{BB962C8B-B14F-4D97-AF65-F5344CB8AC3E}">
        <p14:creationId xmlns:p14="http://schemas.microsoft.com/office/powerpoint/2010/main" val="1835874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致谢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5">
            <a:extLst>
              <a:ext uri="{FF2B5EF4-FFF2-40B4-BE49-F238E27FC236}">
                <a16:creationId xmlns:a16="http://schemas.microsoft.com/office/drawing/2014/main" id="{4392FF7F-505D-E339-6E99-501E456E9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3720" y="1513392"/>
            <a:ext cx="4184498" cy="571025"/>
          </a:xfrm>
        </p:spPr>
        <p:txBody>
          <a:bodyPr anchor="t" anchorCtr="0"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r>
              <a:rPr kumimoji="1" lang="zh-CN" altLang="en-US" dirty="0"/>
              <a:t>感谢观看</a:t>
            </a:r>
          </a:p>
        </p:txBody>
      </p:sp>
      <p:sp>
        <p:nvSpPr>
          <p:cNvPr id="11" name="文本占位符 9">
            <a:extLst>
              <a:ext uri="{FF2B5EF4-FFF2-40B4-BE49-F238E27FC236}">
                <a16:creationId xmlns:a16="http://schemas.microsoft.com/office/drawing/2014/main" id="{477E0854-9000-556B-A035-D7F718F6F5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3720" y="2191144"/>
            <a:ext cx="4184498" cy="419751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buFontTx/>
              <a:buNone/>
              <a:defRPr sz="1600" b="0" i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lvl="0"/>
            <a:r>
              <a:rPr lang="en-US" altLang="zh-CN" dirty="0"/>
              <a:t>THANKS</a:t>
            </a:r>
            <a:endParaRPr lang="zh-CN" altLang="en-US" dirty="0"/>
          </a:p>
        </p:txBody>
      </p:sp>
      <p:sp>
        <p:nvSpPr>
          <p:cNvPr id="14" name="文本占位符 9">
            <a:extLst>
              <a:ext uri="{FF2B5EF4-FFF2-40B4-BE49-F238E27FC236}">
                <a16:creationId xmlns:a16="http://schemas.microsoft.com/office/drawing/2014/main" id="{CEADF70F-E9E9-A9B1-EC2A-10EC036D07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93720" y="503322"/>
            <a:ext cx="4184498" cy="324405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lang="zh-CN" altLang="en-US" sz="1400" b="0" i="0" kern="1200" dirty="0">
                <a:solidFill>
                  <a:schemeClr val="bg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+mn-cs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marL="171450" lvl="0" indent="-171450" algn="l" defTabSz="685800" rtl="0" eaLnBrk="1" latinLnBrk="0" hangingPunct="1">
              <a:lnSpc>
                <a:spcPts val="1060"/>
              </a:lnSpc>
              <a:spcBef>
                <a:spcPts val="750"/>
              </a:spcBef>
              <a:buFontTx/>
              <a:buNone/>
            </a:pPr>
            <a:r>
              <a:rPr lang="en-US" altLang="zh-CN" dirty="0"/>
              <a:t>2023</a:t>
            </a:r>
            <a:r>
              <a:rPr lang="zh-CN" altLang="en-US" dirty="0"/>
              <a:t>年演示文稿模板</a:t>
            </a:r>
          </a:p>
        </p:txBody>
      </p:sp>
      <p:sp>
        <p:nvSpPr>
          <p:cNvPr id="15" name="文本占位符 9">
            <a:extLst>
              <a:ext uri="{FF2B5EF4-FFF2-40B4-BE49-F238E27FC236}">
                <a16:creationId xmlns:a16="http://schemas.microsoft.com/office/drawing/2014/main" id="{C9A90A6A-2E9D-0623-C7DB-A289712E2F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93720" y="714879"/>
            <a:ext cx="4184498" cy="338625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lang="zh-CN" altLang="en-US" sz="1400" b="0" i="0" kern="1200" dirty="0">
                <a:solidFill>
                  <a:schemeClr val="bg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+mn-cs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marL="171450" lvl="0" indent="-171450" algn="l" defTabSz="685800" rtl="0" eaLnBrk="1" latinLnBrk="0" hangingPunct="1">
              <a:lnSpc>
                <a:spcPts val="1060"/>
              </a:lnSpc>
              <a:spcBef>
                <a:spcPts val="750"/>
              </a:spcBef>
              <a:buFontTx/>
              <a:buNone/>
            </a:pPr>
            <a:r>
              <a:rPr lang="en-US" altLang="zh-CN" dirty="0"/>
              <a:t>2023</a:t>
            </a:r>
            <a:r>
              <a:rPr lang="zh-CN" altLang="en-US" dirty="0"/>
              <a:t> </a:t>
            </a:r>
            <a:r>
              <a:rPr lang="en-US" altLang="zh-CN" dirty="0"/>
              <a:t>Presentation</a:t>
            </a:r>
            <a:r>
              <a:rPr lang="zh-CN" altLang="en-US" dirty="0"/>
              <a:t> </a:t>
            </a:r>
            <a:r>
              <a:rPr lang="en-US" altLang="zh-CN" dirty="0"/>
              <a:t>Template</a:t>
            </a:r>
            <a:endParaRPr lang="zh-CN" altLang="en-US" dirty="0"/>
          </a:p>
        </p:txBody>
      </p:sp>
      <p:sp>
        <p:nvSpPr>
          <p:cNvPr id="16" name="文本占位符 9">
            <a:extLst>
              <a:ext uri="{FF2B5EF4-FFF2-40B4-BE49-F238E27FC236}">
                <a16:creationId xmlns:a16="http://schemas.microsoft.com/office/drawing/2014/main" id="{0B2831F2-8D33-F086-E34C-F10E81EEC1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3438" y="4372668"/>
            <a:ext cx="1447390" cy="434495"/>
          </a:xfrm>
        </p:spPr>
        <p:txBody>
          <a:bodyPr anchor="t" anchorCtr="0">
            <a:normAutofit/>
          </a:bodyPr>
          <a:lstStyle>
            <a:lvl1pPr algn="l">
              <a:lnSpc>
                <a:spcPts val="1060"/>
              </a:lnSpc>
              <a:buFontTx/>
              <a:buNone/>
              <a:defRPr sz="1400" b="0" i="0">
                <a:solidFill>
                  <a:schemeClr val="bg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lvl="0"/>
            <a:r>
              <a:rPr lang="zh-CN" altLang="en-US" dirty="0"/>
              <a:t>演讲人</a:t>
            </a:r>
          </a:p>
        </p:txBody>
      </p:sp>
      <p:sp>
        <p:nvSpPr>
          <p:cNvPr id="17" name="文本占位符 9">
            <a:extLst>
              <a:ext uri="{FF2B5EF4-FFF2-40B4-BE49-F238E27FC236}">
                <a16:creationId xmlns:a16="http://schemas.microsoft.com/office/drawing/2014/main" id="{AD1E88E6-ACD6-C0F6-7216-65ECFD57F6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30828" y="4372669"/>
            <a:ext cx="1447390" cy="434494"/>
          </a:xfrm>
        </p:spPr>
        <p:txBody>
          <a:bodyPr anchor="t" anchorCtr="0">
            <a:normAutofit/>
          </a:bodyPr>
          <a:lstStyle>
            <a:lvl1pPr algn="l">
              <a:lnSpc>
                <a:spcPts val="1060"/>
              </a:lnSpc>
              <a:buFontTx/>
              <a:buNone/>
              <a:defRPr sz="1400" b="0" i="0">
                <a:solidFill>
                  <a:schemeClr val="bg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</p:spTree>
    <p:extLst>
      <p:ext uri="{BB962C8B-B14F-4D97-AF65-F5344CB8AC3E}">
        <p14:creationId xmlns:p14="http://schemas.microsoft.com/office/powerpoint/2010/main" val="400258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14995-C28C-4E83-946A-5973D763831D}" type="datetimeFigureOut">
              <a:rPr lang="zh-CN" altLang="en-US" smtClean="0"/>
              <a:t>2022/12/15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1377B-2F1A-4CC4-BFFF-9E9FBDA017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43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703" r:id="rId3"/>
    <p:sldLayoutId id="2147483698" r:id="rId4"/>
    <p:sldLayoutId id="2147483704" r:id="rId5"/>
    <p:sldLayoutId id="2147483702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6D70C21-02D1-B061-915E-3992574D53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D9A7EFF-5C3A-B6D3-4ABC-450AC32EF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03F12C4-F5A0-7C5E-1B31-5898BDCE60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DCCF543-0E6C-AE8A-2538-CA889AFE38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EF3C8276-AA99-BA21-EE55-0358E68938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AD00CF7B-82B6-C06D-BCAC-72E2CD9F2F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236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6">
            <a:extLst>
              <a:ext uri="{FF2B5EF4-FFF2-40B4-BE49-F238E27FC236}">
                <a16:creationId xmlns:a16="http://schemas.microsoft.com/office/drawing/2014/main" id="{399B0F66-CCC2-703A-F671-E224F4C622E2}"/>
              </a:ext>
            </a:extLst>
          </p:cNvPr>
          <p:cNvSpPr/>
          <p:nvPr/>
        </p:nvSpPr>
        <p:spPr>
          <a:xfrm>
            <a:off x="0" y="-10048"/>
            <a:ext cx="5496448" cy="5184949"/>
          </a:xfrm>
          <a:custGeom>
            <a:avLst/>
            <a:gdLst>
              <a:gd name="connsiteX0" fmla="*/ 5496448 w 5496448"/>
              <a:gd name="connsiteY0" fmla="*/ 10048 h 5184949"/>
              <a:gd name="connsiteX1" fmla="*/ 5496448 w 5496448"/>
              <a:gd name="connsiteY1" fmla="*/ 3707841 h 5184949"/>
              <a:gd name="connsiteX2" fmla="*/ 4220308 w 5496448"/>
              <a:gd name="connsiteY2" fmla="*/ 5184949 h 5184949"/>
              <a:gd name="connsiteX3" fmla="*/ 0 w 5496448"/>
              <a:gd name="connsiteY3" fmla="*/ 5184949 h 5184949"/>
              <a:gd name="connsiteX4" fmla="*/ 0 w 5496448"/>
              <a:gd name="connsiteY4" fmla="*/ 2361362 h 5184949"/>
              <a:gd name="connsiteX5" fmla="*/ 2502040 w 5496448"/>
              <a:gd name="connsiteY5" fmla="*/ 0 h 5184949"/>
              <a:gd name="connsiteX6" fmla="*/ 5496448 w 5496448"/>
              <a:gd name="connsiteY6" fmla="*/ 10048 h 518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96448" h="5184949">
                <a:moveTo>
                  <a:pt x="5496448" y="10048"/>
                </a:moveTo>
                <a:lnTo>
                  <a:pt x="5496448" y="3707841"/>
                </a:lnTo>
                <a:lnTo>
                  <a:pt x="4220308" y="5184949"/>
                </a:lnTo>
                <a:lnTo>
                  <a:pt x="0" y="5184949"/>
                </a:lnTo>
                <a:lnTo>
                  <a:pt x="0" y="2361362"/>
                </a:lnTo>
                <a:lnTo>
                  <a:pt x="2502040" y="0"/>
                </a:lnTo>
                <a:lnTo>
                  <a:pt x="5496448" y="10048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A171ED2-EE97-1630-AF5F-B8B70F0692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97143F-F9E9-7D92-0FD5-E579C9F92F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A54A11FF-5250-92F4-8D5D-E3218E9CF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6B97023-7E94-FAD7-F711-2036E19CFBFF}"/>
              </a:ext>
            </a:extLst>
          </p:cNvPr>
          <p:cNvSpPr txBox="1"/>
          <p:nvPr/>
        </p:nvSpPr>
        <p:spPr>
          <a:xfrm>
            <a:off x="3270571" y="136429"/>
            <a:ext cx="2116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可替换</a:t>
            </a:r>
            <a:r>
              <a:rPr kumimoji="1" lang="en-US" altLang="zh-CN" sz="16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/</a:t>
            </a:r>
            <a:r>
              <a:rPr kumimoji="1" lang="zh-CN" altLang="en-US" sz="16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删除主题图像</a:t>
            </a:r>
          </a:p>
        </p:txBody>
      </p:sp>
    </p:spTree>
    <p:extLst>
      <p:ext uri="{BB962C8B-B14F-4D97-AF65-F5344CB8AC3E}">
        <p14:creationId xmlns:p14="http://schemas.microsoft.com/office/powerpoint/2010/main" val="3365369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A171ED2-EE97-1630-AF5F-B8B70F0692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97143F-F9E9-7D92-0FD5-E579C9F92F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A54A11FF-5250-92F4-8D5D-E3218E9CF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7343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形状 5">
            <a:extLst>
              <a:ext uri="{FF2B5EF4-FFF2-40B4-BE49-F238E27FC236}">
                <a16:creationId xmlns:a16="http://schemas.microsoft.com/office/drawing/2014/main" id="{1E434637-593B-A870-117D-C4C1F5BAD26D}"/>
              </a:ext>
            </a:extLst>
          </p:cNvPr>
          <p:cNvSpPr/>
          <p:nvPr/>
        </p:nvSpPr>
        <p:spPr>
          <a:xfrm>
            <a:off x="0" y="-10048"/>
            <a:ext cx="5496448" cy="5184949"/>
          </a:xfrm>
          <a:custGeom>
            <a:avLst/>
            <a:gdLst>
              <a:gd name="connsiteX0" fmla="*/ 5496448 w 5496448"/>
              <a:gd name="connsiteY0" fmla="*/ 10048 h 5184949"/>
              <a:gd name="connsiteX1" fmla="*/ 5496448 w 5496448"/>
              <a:gd name="connsiteY1" fmla="*/ 3707841 h 5184949"/>
              <a:gd name="connsiteX2" fmla="*/ 4220308 w 5496448"/>
              <a:gd name="connsiteY2" fmla="*/ 5184949 h 5184949"/>
              <a:gd name="connsiteX3" fmla="*/ 0 w 5496448"/>
              <a:gd name="connsiteY3" fmla="*/ 5184949 h 5184949"/>
              <a:gd name="connsiteX4" fmla="*/ 0 w 5496448"/>
              <a:gd name="connsiteY4" fmla="*/ 2361362 h 5184949"/>
              <a:gd name="connsiteX5" fmla="*/ 2502040 w 5496448"/>
              <a:gd name="connsiteY5" fmla="*/ 0 h 5184949"/>
              <a:gd name="connsiteX6" fmla="*/ 5496448 w 5496448"/>
              <a:gd name="connsiteY6" fmla="*/ 10048 h 518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96448" h="5184949">
                <a:moveTo>
                  <a:pt x="5496448" y="10048"/>
                </a:moveTo>
                <a:lnTo>
                  <a:pt x="5496448" y="3707841"/>
                </a:lnTo>
                <a:lnTo>
                  <a:pt x="4220308" y="5184949"/>
                </a:lnTo>
                <a:lnTo>
                  <a:pt x="0" y="5184949"/>
                </a:lnTo>
                <a:lnTo>
                  <a:pt x="0" y="2361362"/>
                </a:lnTo>
                <a:lnTo>
                  <a:pt x="2502040" y="0"/>
                </a:lnTo>
                <a:lnTo>
                  <a:pt x="5496448" y="10048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E9A1748-3636-8F50-A3B9-78DC11E611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A70C4E-DD27-D780-6470-EC2E4DE7A6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2FA6FE5-1AC2-AAF3-9280-61B7C45BE6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B4D781C-5261-7DC8-AA46-D3811E635F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749F1B6-F09E-56F0-5931-080A3E8CF85F}"/>
              </a:ext>
            </a:extLst>
          </p:cNvPr>
          <p:cNvSpPr txBox="1"/>
          <p:nvPr/>
        </p:nvSpPr>
        <p:spPr>
          <a:xfrm>
            <a:off x="3270571" y="136429"/>
            <a:ext cx="2116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可替换</a:t>
            </a:r>
            <a:r>
              <a:rPr kumimoji="1" lang="en-US" altLang="zh-CN" sz="16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/</a:t>
            </a:r>
            <a:r>
              <a:rPr kumimoji="1" lang="zh-CN" altLang="en-US" sz="16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删除主题图像</a:t>
            </a:r>
          </a:p>
        </p:txBody>
      </p:sp>
    </p:spTree>
    <p:extLst>
      <p:ext uri="{BB962C8B-B14F-4D97-AF65-F5344CB8AC3E}">
        <p14:creationId xmlns:p14="http://schemas.microsoft.com/office/powerpoint/2010/main" val="4127499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E9A1748-3636-8F50-A3B9-78DC11E611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A70C4E-DD27-D780-6470-EC2E4DE7A6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2FA6FE5-1AC2-AAF3-9280-61B7C45BE6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B4D781C-5261-7DC8-AA46-D3811E635F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4958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C1C422F-7943-E22B-E1B2-389D8FC6AE5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55987EC-B982-7A19-257F-C913A2D1CE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BC4C3BC-FE13-1809-2223-BFAC560DA9F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28EDA934-5A8C-5F69-A32A-7D35C711BE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0807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08DBA39-1624-F72F-D50E-B761DE90BB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468A928-81D2-6E18-8045-F32F332A7F4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6DA5DC9-9BAC-DBB7-AC24-C07F0283C6D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图片占位符 4">
            <a:extLst>
              <a:ext uri="{FF2B5EF4-FFF2-40B4-BE49-F238E27FC236}">
                <a16:creationId xmlns:a16="http://schemas.microsoft.com/office/drawing/2014/main" id="{A0315362-C49E-DC22-B645-28DECC06FDD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1ADEF532-BEAF-BB2E-3FC8-BFFA1E0BF7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62196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EC33AF-AACC-6A8A-E3FD-4C55D4D25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0093E6-1955-B3F3-4FCC-6C74EE5941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5C63924-0E9C-9DAA-550E-650B488FC2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1AB5172-1CB4-9988-2935-6C85EF4950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878B2650-1C46-D985-DD96-3A9894BC1C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C52E33F5-467A-A659-7EFB-469918D0D1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09806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2" id="{12E636DD-43B5-4181-AC47-784B70CA0D71}" vid="{EE5DDA53-5E7C-48B6-AD43-05ACDDED01FE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1058</TotalTime>
  <Words>12</Words>
  <Application>Microsoft Macintosh PowerPoint</Application>
  <PresentationFormat>全屏显示(16:9)</PresentationFormat>
  <Paragraphs>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等线</vt:lpstr>
      <vt:lpstr>黑体</vt:lpstr>
      <vt:lpstr>黑体</vt:lpstr>
      <vt:lpstr>思源黑体 CN Bold</vt:lpstr>
      <vt:lpstr>思源黑体 CN Normal</vt:lpstr>
      <vt:lpstr>Source Han Sans CN Bold</vt:lpstr>
      <vt:lpstr>Source Han Sans CN Medium</vt:lpstr>
      <vt:lpstr>Source Han Sans CN Normal</vt:lpstr>
      <vt:lpstr>Source Han Sans CN Regular</vt:lpstr>
      <vt:lpstr>Arial</vt:lpstr>
      <vt:lpstr>Garamond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秦玉娴</dc:creator>
  <cp:lastModifiedBy>nvv</cp:lastModifiedBy>
  <cp:revision>106</cp:revision>
  <dcterms:created xsi:type="dcterms:W3CDTF">2021-12-13T10:33:28Z</dcterms:created>
  <dcterms:modified xsi:type="dcterms:W3CDTF">2022-12-15T03:01:27Z</dcterms:modified>
</cp:coreProperties>
</file>